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11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425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985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198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0396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120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606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779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408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6140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660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049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2A70-BBC3-4120-BA00-391A4C84BA96}" type="datetimeFigureOut">
              <a:rPr lang="en-CA" smtClean="0"/>
              <a:t>22/10/2011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88A81-742E-4838-A586-2B1E7A7BAE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002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80" y="179512"/>
            <a:ext cx="5829300" cy="1960033"/>
          </a:xfrm>
        </p:spPr>
        <p:txBody>
          <a:bodyPr>
            <a:normAutofit fontScale="90000"/>
          </a:bodyPr>
          <a:lstStyle/>
          <a:p>
            <a:pPr algn="l"/>
            <a:r>
              <a:rPr lang="en-CA" dirty="0">
                <a:latin typeface="Aharoni" pitchFamily="2" charset="-79"/>
                <a:cs typeface="Aharoni" pitchFamily="2" charset="-79"/>
              </a:rPr>
              <a:t>What happens when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there are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a bunch of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crabs in a  bucket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80" y="2267744"/>
            <a:ext cx="5688632" cy="6264696"/>
          </a:xfrm>
        </p:spPr>
        <p:txBody>
          <a:bodyPr/>
          <a:lstStyle/>
          <a:p>
            <a:pPr algn="l"/>
            <a:endParaRPr lang="en-CA" dirty="0"/>
          </a:p>
        </p:txBody>
      </p:sp>
      <p:pic>
        <p:nvPicPr>
          <p:cNvPr id="4" name="il_fi" descr="http://sidedish.dmagazine.com/wp-content/uploads/2008/01/crab-vector-cop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4788024"/>
            <a:ext cx="5544616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l_fi" descr="http://sidedish.dmagazine.com/wp-content/uploads/2008/01/crab-vector-cop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808" y="3635896"/>
            <a:ext cx="2664296" cy="1589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l_fi" descr="http://sidedish.dmagazine.com/wp-content/uploads/2008/01/crab-vector-cop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012" y="2812032"/>
            <a:ext cx="2664296" cy="1589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l_fi" descr="http://sidedish.dmagazine.com/wp-content/uploads/2008/01/crab-vector-cop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5" y="2216155"/>
            <a:ext cx="2664296" cy="1589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37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happens when there are a bunch of crabs in a  bucket?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happens when there are a bunch of crabs in a  bucket?</dc:title>
  <dc:creator>user</dc:creator>
  <cp:lastModifiedBy>user</cp:lastModifiedBy>
  <cp:revision>1</cp:revision>
  <dcterms:created xsi:type="dcterms:W3CDTF">2011-10-22T19:29:50Z</dcterms:created>
  <dcterms:modified xsi:type="dcterms:W3CDTF">2011-10-22T19:36:24Z</dcterms:modified>
</cp:coreProperties>
</file>